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 name="Google Shape;35;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a774ea96c5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g3a774ea96c5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7b4e885390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7b4e885390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74ea96c5_0_53: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74ea96c5_0_5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title="TEG-20-badge-circle-transparent.png"/>
          <p:cNvPicPr preferRelativeResize="0"/>
          <p:nvPr/>
        </p:nvPicPr>
        <p:blipFill>
          <a:blip r:embed="rId6">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3" name="Google Shape;203;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4" name="Google Shape;204;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7" name="Google Shape;207;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014FF23E-2B59-77A1-F844-9A8CF6878F06}"/>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6"/>
        <p:cNvGrpSpPr/>
        <p:nvPr/>
      </p:nvGrpSpPr>
      <p:grpSpPr>
        <a:xfrm>
          <a:off x="0" y="0"/>
          <a:ext cx="0" cy="0"/>
          <a:chOff x="0" y="0"/>
          <a:chExt cx="0" cy="0"/>
        </a:xfrm>
      </p:grpSpPr>
      <p:sp>
        <p:nvSpPr>
          <p:cNvPr id="37" name="Google Shape;37;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1" name="Google Shape;41;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2" name="Google Shape;42;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A136FE9-C30D-B057-1F85-2A7CDF9B61C0}"/>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grpSp>
        <p:nvGrpSpPr>
          <p:cNvPr id="47" name="Google Shape;47;p9"/>
          <p:cNvGrpSpPr/>
          <p:nvPr/>
        </p:nvGrpSpPr>
        <p:grpSpPr>
          <a:xfrm>
            <a:off x="0" y="12"/>
            <a:ext cx="13005015" cy="9753918"/>
            <a:chOff x="0" y="12"/>
            <a:chExt cx="13005015" cy="9753918"/>
          </a:xfrm>
        </p:grpSpPr>
        <p:sp>
          <p:nvSpPr>
            <p:cNvPr id="48" name="Google Shape;48;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0" name="Google Shape;50;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1" name="Google Shape;51;p9"/>
          <p:cNvPicPr preferRelativeResize="0"/>
          <p:nvPr/>
        </p:nvPicPr>
        <p:blipFill rotWithShape="1">
          <a:blip r:embed="rId3">
            <a:alphaModFix/>
          </a:blip>
          <a:srcRect l="220" t="1950" r="-220" b="26091"/>
          <a:stretch/>
        </p:blipFill>
        <p:spPr>
          <a:xfrm>
            <a:off x="0" y="0"/>
            <a:ext cx="13044552" cy="7138927"/>
          </a:xfrm>
          <a:prstGeom prst="rect">
            <a:avLst/>
          </a:prstGeom>
          <a:noFill/>
          <a:ln>
            <a:noFill/>
          </a:ln>
        </p:spPr>
      </p:pic>
      <p:sp>
        <p:nvSpPr>
          <p:cNvPr id="52" name="Google Shape;52;p9"/>
          <p:cNvSpPr txBox="1"/>
          <p:nvPr/>
        </p:nvSpPr>
        <p:spPr>
          <a:xfrm>
            <a:off x="2322375" y="3797947"/>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92E2FCF2-A960-27B7-2485-8FEFD1699E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52EC730E-AB63-8DEB-BF5D-4672FFA2E34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3" name="Retângulo 2">
            <a:extLst>
              <a:ext uri="{FF2B5EF4-FFF2-40B4-BE49-F238E27FC236}">
                <a16:creationId xmlns:a16="http://schemas.microsoft.com/office/drawing/2014/main" id="{FB736C1F-68E2-F760-036C-B5CCFE13146F}"/>
              </a:ext>
            </a:extLst>
          </p:cNvPr>
          <p:cNvSpPr/>
          <p:nvPr/>
        </p:nvSpPr>
        <p:spPr>
          <a:xfrm>
            <a:off x="0" y="0"/>
            <a:ext cx="13004800" cy="97535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
        <p:nvSpPr>
          <p:cNvPr id="2" name="Google Shape;131;p15">
            <a:extLst>
              <a:ext uri="{FF2B5EF4-FFF2-40B4-BE49-F238E27FC236}">
                <a16:creationId xmlns:a16="http://schemas.microsoft.com/office/drawing/2014/main" id="{195A2895-0245-A1AC-687B-F0B782E0BB23}"/>
              </a:ext>
            </a:extLst>
          </p:cNvPr>
          <p:cNvSpPr txBox="1"/>
          <p:nvPr/>
        </p:nvSpPr>
        <p:spPr>
          <a:xfrm>
            <a:off x="867509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Medium</vt:lpstr>
      <vt:lpstr>Schibsted Grotesk SemiBold</vt:lpstr>
      <vt:lpstr>Calibri</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5</cp:revision>
  <dcterms:modified xsi:type="dcterms:W3CDTF">2025-12-11T16:00:40Z</dcterms:modified>
</cp:coreProperties>
</file>